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6504ab05e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86504ab05e_2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6504ab05e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86504ab05e_2_2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6504ab05e_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86504ab05e_2_2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6504ab05e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86504ab05e_2_2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6504ab05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86504ab05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6504ab05e_2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86504ab05e_2_2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6504ab05e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86504ab05e_2_2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6504ab05e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86504ab05e_2_2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6504ab05e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6504ab05e_2_2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6504ab05e_2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86504ab05e_2_2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6504ab05e_2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86504ab05e_2_2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6504ab05e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86504ab05e_2_2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6504ab05e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86504ab05e_2_2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HD-ShadowLong.png"/>
          <p:cNvPicPr preferRelativeResize="0"/>
          <p:nvPr/>
        </p:nvPicPr>
        <p:blipFill rotWithShape="1">
          <a:blip r:embed="rId2">
            <a:alphaModFix/>
          </a:blip>
          <a:srcRect/>
          <a:stretch/>
        </p:blipFill>
        <p:spPr>
          <a:xfrm>
            <a:off x="1" y="3182138"/>
            <a:ext cx="6726063" cy="206957"/>
          </a:xfrm>
          <a:prstGeom prst="rect">
            <a:avLst/>
          </a:prstGeom>
          <a:noFill/>
          <a:ln>
            <a:noFill/>
          </a:ln>
        </p:spPr>
      </p:pic>
      <p:pic>
        <p:nvPicPr>
          <p:cNvPr id="59" name="Google Shape;59;p14" descr="HD-ShadowShort.png"/>
          <p:cNvPicPr preferRelativeResize="0"/>
          <p:nvPr/>
        </p:nvPicPr>
        <p:blipFill rotWithShape="1">
          <a:blip r:embed="rId3">
            <a:alphaModFix/>
          </a:blip>
          <a:srcRect/>
          <a:stretch/>
        </p:blipFill>
        <p:spPr>
          <a:xfrm>
            <a:off x="6833787" y="3182884"/>
            <a:ext cx="2307831" cy="207705"/>
          </a:xfrm>
          <a:prstGeom prst="rect">
            <a:avLst/>
          </a:prstGeom>
          <a:noFill/>
          <a:ln>
            <a:noFill/>
          </a:ln>
        </p:spPr>
      </p:pic>
      <p:sp>
        <p:nvSpPr>
          <p:cNvPr id="60" name="Google Shape;60;p14"/>
          <p:cNvSpPr/>
          <p:nvPr/>
        </p:nvSpPr>
        <p:spPr>
          <a:xfrm>
            <a:off x="0" y="1942558"/>
            <a:ext cx="6726064" cy="12452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14"/>
          <p:cNvSpPr/>
          <p:nvPr/>
        </p:nvSpPr>
        <p:spPr>
          <a:xfrm>
            <a:off x="6833786" y="1942558"/>
            <a:ext cx="2307832" cy="12452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510242" y="2050282"/>
            <a:ext cx="6108101" cy="1029803"/>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chemeClr val="lt1"/>
              </a:buClr>
              <a:buSzPts val="4100"/>
              <a:buFont typeface="Trebuchet M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510242" y="3295529"/>
            <a:ext cx="6108101" cy="838265"/>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64" name="Google Shape;64;p1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4"/>
          <p:cNvSpPr txBox="1">
            <a:spLocks noGrp="1"/>
          </p:cNvSpPr>
          <p:nvPr>
            <p:ph type="sldNum" idx="12"/>
          </p:nvPr>
        </p:nvSpPr>
        <p:spPr>
          <a:xfrm>
            <a:off x="6941510" y="2062753"/>
            <a:ext cx="878916" cy="101733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pic>
        <p:nvPicPr>
          <p:cNvPr id="68" name="Google Shape;68;p15"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69" name="Google Shape;69;p15"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70" name="Google Shape;70;p15"/>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 name="Google Shape;71;p15"/>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5"/>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74" name="Google Shape;74;p1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5"/>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pic>
        <p:nvPicPr>
          <p:cNvPr id="78" name="Google Shape;78;p16" descr="HD-ShadowLong.png"/>
          <p:cNvPicPr preferRelativeResize="0"/>
          <p:nvPr/>
        </p:nvPicPr>
        <p:blipFill rotWithShape="1">
          <a:blip r:embed="rId2">
            <a:alphaModFix/>
          </a:blip>
          <a:srcRect/>
          <a:stretch/>
        </p:blipFill>
        <p:spPr>
          <a:xfrm>
            <a:off x="-1" y="3065180"/>
            <a:ext cx="7828359" cy="240873"/>
          </a:xfrm>
          <a:prstGeom prst="rect">
            <a:avLst/>
          </a:prstGeom>
          <a:noFill/>
          <a:ln>
            <a:noFill/>
          </a:ln>
        </p:spPr>
      </p:pic>
      <p:pic>
        <p:nvPicPr>
          <p:cNvPr id="79" name="Google Shape;79;p16" descr="HD-ShadowShort.png"/>
          <p:cNvPicPr preferRelativeResize="0"/>
          <p:nvPr/>
        </p:nvPicPr>
        <p:blipFill rotWithShape="1">
          <a:blip r:embed="rId3">
            <a:alphaModFix/>
          </a:blip>
          <a:srcRect/>
          <a:stretch/>
        </p:blipFill>
        <p:spPr>
          <a:xfrm>
            <a:off x="7939368" y="3065926"/>
            <a:ext cx="1202248" cy="108203"/>
          </a:xfrm>
          <a:prstGeom prst="rect">
            <a:avLst/>
          </a:prstGeom>
          <a:noFill/>
          <a:ln>
            <a:noFill/>
          </a:ln>
        </p:spPr>
      </p:pic>
      <p:sp>
        <p:nvSpPr>
          <p:cNvPr id="80" name="Google Shape;80;p16"/>
          <p:cNvSpPr/>
          <p:nvPr/>
        </p:nvSpPr>
        <p:spPr>
          <a:xfrm>
            <a:off x="-1" y="20447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16"/>
          <p:cNvSpPr/>
          <p:nvPr/>
        </p:nvSpPr>
        <p:spPr>
          <a:xfrm>
            <a:off x="7939369" y="20447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6"/>
          <p:cNvSpPr txBox="1">
            <a:spLocks noGrp="1"/>
          </p:cNvSpPr>
          <p:nvPr>
            <p:ph type="title"/>
          </p:nvPr>
        </p:nvSpPr>
        <p:spPr>
          <a:xfrm>
            <a:off x="510242" y="2152421"/>
            <a:ext cx="7210395" cy="818091"/>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6"/>
          <p:cNvSpPr txBox="1">
            <a:spLocks noGrp="1"/>
          </p:cNvSpPr>
          <p:nvPr>
            <p:ph type="body" idx="1"/>
          </p:nvPr>
        </p:nvSpPr>
        <p:spPr>
          <a:xfrm>
            <a:off x="510242" y="3174128"/>
            <a:ext cx="7210395" cy="1278013"/>
          </a:xfrm>
          <a:prstGeom prst="rect">
            <a:avLst/>
          </a:prstGeom>
          <a:noFill/>
          <a:ln>
            <a:noFill/>
          </a:ln>
        </p:spPr>
        <p:txBody>
          <a:bodyPr spcFirstLastPara="1" wrap="square" lIns="68575" tIns="34275" rIns="68575" bIns="34275" anchor="t" anchorCtr="0">
            <a:noAutofit/>
          </a:bodyPr>
          <a:lstStyle>
            <a:lvl1pPr marL="457200" lvl="0" indent="-228600" algn="r">
              <a:lnSpc>
                <a:spcPct val="90000"/>
              </a:lnSpc>
              <a:spcBef>
                <a:spcPts val="800"/>
              </a:spcBef>
              <a:spcAft>
                <a:spcPts val="0"/>
              </a:spcAft>
              <a:buClr>
                <a:schemeClr val="lt1"/>
              </a:buClr>
              <a:buSzPts val="1500"/>
              <a:buNone/>
              <a:defRPr sz="15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84" name="Google Shape;84;p1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6"/>
          <p:cNvSpPr txBox="1">
            <a:spLocks noGrp="1"/>
          </p:cNvSpPr>
          <p:nvPr>
            <p:ph type="sldNum" idx="12"/>
          </p:nvPr>
        </p:nvSpPr>
        <p:spPr>
          <a:xfrm>
            <a:off x="8047091" y="2152421"/>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7"/>
        <p:cNvGrpSpPr/>
        <p:nvPr/>
      </p:nvGrpSpPr>
      <p:grpSpPr>
        <a:xfrm>
          <a:off x="0" y="0"/>
          <a:ext cx="0" cy="0"/>
          <a:chOff x="0" y="0"/>
          <a:chExt cx="0" cy="0"/>
        </a:xfrm>
      </p:grpSpPr>
      <p:pic>
        <p:nvPicPr>
          <p:cNvPr id="88" name="Google Shape;88;p1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89" name="Google Shape;89;p1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90" name="Google Shape;90;p1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1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17"/>
          <p:cNvSpPr txBox="1">
            <a:spLocks noGrp="1"/>
          </p:cNvSpPr>
          <p:nvPr>
            <p:ph type="body" idx="1"/>
          </p:nvPr>
        </p:nvSpPr>
        <p:spPr>
          <a:xfrm>
            <a:off x="510240" y="1752655"/>
            <a:ext cx="3523768"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94" name="Google Shape;94;p17"/>
          <p:cNvSpPr txBox="1">
            <a:spLocks noGrp="1"/>
          </p:cNvSpPr>
          <p:nvPr>
            <p:ph type="body" idx="2"/>
          </p:nvPr>
        </p:nvSpPr>
        <p:spPr>
          <a:xfrm>
            <a:off x="4195592" y="1752655"/>
            <a:ext cx="3525044"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95" name="Google Shape;95;p1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1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pic>
        <p:nvPicPr>
          <p:cNvPr id="99" name="Google Shape;99;p1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00" name="Google Shape;100;p18"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01" name="Google Shape;101;p18"/>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2" name="Google Shape;102;p18"/>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title"/>
          </p:nvPr>
        </p:nvSpPr>
        <p:spPr>
          <a:xfrm>
            <a:off x="510239" y="564922"/>
            <a:ext cx="7210397" cy="81070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18"/>
          <p:cNvSpPr txBox="1">
            <a:spLocks noGrp="1"/>
          </p:cNvSpPr>
          <p:nvPr>
            <p:ph type="body" idx="1"/>
          </p:nvPr>
        </p:nvSpPr>
        <p:spPr>
          <a:xfrm>
            <a:off x="679763" y="1752655"/>
            <a:ext cx="3354245" cy="51985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05" name="Google Shape;105;p18"/>
          <p:cNvSpPr txBox="1">
            <a:spLocks noGrp="1"/>
          </p:cNvSpPr>
          <p:nvPr>
            <p:ph type="body" idx="2"/>
          </p:nvPr>
        </p:nvSpPr>
        <p:spPr>
          <a:xfrm>
            <a:off x="510242" y="2272506"/>
            <a:ext cx="3523766"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6" name="Google Shape;106;p18"/>
          <p:cNvSpPr txBox="1">
            <a:spLocks noGrp="1"/>
          </p:cNvSpPr>
          <p:nvPr>
            <p:ph type="body" idx="3"/>
          </p:nvPr>
        </p:nvSpPr>
        <p:spPr>
          <a:xfrm>
            <a:off x="4365115" y="1752655"/>
            <a:ext cx="3355521" cy="51905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07" name="Google Shape;107;p18"/>
          <p:cNvSpPr txBox="1">
            <a:spLocks noGrp="1"/>
          </p:cNvSpPr>
          <p:nvPr>
            <p:ph type="body" idx="4"/>
          </p:nvPr>
        </p:nvSpPr>
        <p:spPr>
          <a:xfrm>
            <a:off x="4195592" y="2272506"/>
            <a:ext cx="3525044"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8" name="Google Shape;108;p18"/>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18"/>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1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pic>
        <p:nvPicPr>
          <p:cNvPr id="112" name="Google Shape;112;p1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13" name="Google Shape;113;p19"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14" name="Google Shape;114;p19"/>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 name="Google Shape;115;p19"/>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 name="Google Shape;116;p19"/>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19"/>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19"/>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9"/>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pic>
        <p:nvPicPr>
          <p:cNvPr id="121" name="Google Shape;121;p20" descr="HD-ShadowShort.png"/>
          <p:cNvPicPr preferRelativeResize="0"/>
          <p:nvPr/>
        </p:nvPicPr>
        <p:blipFill rotWithShape="1">
          <a:blip r:embed="rId2">
            <a:alphaModFix/>
          </a:blip>
          <a:srcRect/>
          <a:stretch/>
        </p:blipFill>
        <p:spPr>
          <a:xfrm>
            <a:off x="7939369" y="1478425"/>
            <a:ext cx="1202248" cy="108203"/>
          </a:xfrm>
          <a:prstGeom prst="rect">
            <a:avLst/>
          </a:prstGeom>
          <a:noFill/>
          <a:ln>
            <a:noFill/>
          </a:ln>
        </p:spPr>
      </p:pic>
      <p:sp>
        <p:nvSpPr>
          <p:cNvPr id="122" name="Google Shape;122;p20"/>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0"/>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0"/>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6"/>
        <p:cNvGrpSpPr/>
        <p:nvPr/>
      </p:nvGrpSpPr>
      <p:grpSpPr>
        <a:xfrm>
          <a:off x="0" y="0"/>
          <a:ext cx="0" cy="0"/>
          <a:chOff x="0" y="0"/>
          <a:chExt cx="0" cy="0"/>
        </a:xfrm>
      </p:grpSpPr>
      <p:pic>
        <p:nvPicPr>
          <p:cNvPr id="127" name="Google Shape;127;p21"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28" name="Google Shape;128;p21"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29" name="Google Shape;129;p21"/>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 name="Google Shape;130;p21"/>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title"/>
          </p:nvPr>
        </p:nvSpPr>
        <p:spPr>
          <a:xfrm>
            <a:off x="510241" y="564920"/>
            <a:ext cx="7210394" cy="81070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2" name="Google Shape;132;p21"/>
          <p:cNvSpPr txBox="1">
            <a:spLocks noGrp="1"/>
          </p:cNvSpPr>
          <p:nvPr>
            <p:ph type="body" idx="1"/>
          </p:nvPr>
        </p:nvSpPr>
        <p:spPr>
          <a:xfrm>
            <a:off x="3514385" y="1752655"/>
            <a:ext cx="4206252" cy="269948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3" name="Google Shape;133;p21"/>
          <p:cNvSpPr txBox="1">
            <a:spLocks noGrp="1"/>
          </p:cNvSpPr>
          <p:nvPr>
            <p:ph type="body" idx="2"/>
          </p:nvPr>
        </p:nvSpPr>
        <p:spPr>
          <a:xfrm>
            <a:off x="510242" y="1752654"/>
            <a:ext cx="2842558" cy="2699488"/>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34" name="Google Shape;134;p21"/>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1"/>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1"/>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pic>
        <p:nvPicPr>
          <p:cNvPr id="138" name="Google Shape;138;p22"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39" name="Google Shape;139;p22"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40" name="Google Shape;140;p22"/>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1" name="Google Shape;141;p22"/>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510242" y="564921"/>
            <a:ext cx="7210393"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2"/>
          <p:cNvSpPr>
            <a:spLocks noGrp="1"/>
          </p:cNvSpPr>
          <p:nvPr>
            <p:ph type="pic" idx="2"/>
          </p:nvPr>
        </p:nvSpPr>
        <p:spPr>
          <a:xfrm>
            <a:off x="3651250" y="1752656"/>
            <a:ext cx="4069387" cy="2699484"/>
          </a:xfrm>
          <a:prstGeom prst="rect">
            <a:avLst/>
          </a:prstGeom>
          <a:noFill/>
          <a:ln>
            <a:noFill/>
          </a:ln>
          <a:effectLst>
            <a:outerShdw blurRad="76200" dist="63500" dir="5040000" algn="tl" rotWithShape="0">
              <a:srgbClr val="000000">
                <a:alpha val="40784"/>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144" name="Google Shape;144;p22"/>
          <p:cNvSpPr txBox="1">
            <a:spLocks noGrp="1"/>
          </p:cNvSpPr>
          <p:nvPr>
            <p:ph type="body" idx="1"/>
          </p:nvPr>
        </p:nvSpPr>
        <p:spPr>
          <a:xfrm>
            <a:off x="510242" y="1752655"/>
            <a:ext cx="2907192" cy="2699486"/>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45" name="Google Shape;145;p22"/>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2"/>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2"/>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48"/>
        <p:cNvGrpSpPr/>
        <p:nvPr/>
      </p:nvGrpSpPr>
      <p:grpSpPr>
        <a:xfrm>
          <a:off x="0" y="0"/>
          <a:ext cx="0" cy="0"/>
          <a:chOff x="0" y="0"/>
          <a:chExt cx="0" cy="0"/>
        </a:xfrm>
      </p:grpSpPr>
      <p:pic>
        <p:nvPicPr>
          <p:cNvPr id="149" name="Google Shape;149;p23"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50" name="Google Shape;150;p23"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51" name="Google Shape;151;p23"/>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 name="Google Shape;152;p23"/>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title"/>
          </p:nvPr>
        </p:nvSpPr>
        <p:spPr>
          <a:xfrm>
            <a:off x="510242" y="3533712"/>
            <a:ext cx="7210394" cy="339788"/>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1800"/>
              <a:buFont typeface="Trebuchet MS"/>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4" name="Google Shape;154;p23"/>
          <p:cNvSpPr>
            <a:spLocks noGrp="1"/>
          </p:cNvSpPr>
          <p:nvPr>
            <p:ph type="pic" idx="2"/>
          </p:nvPr>
        </p:nvSpPr>
        <p:spPr>
          <a:xfrm>
            <a:off x="510242" y="457198"/>
            <a:ext cx="7210394" cy="2692181"/>
          </a:xfrm>
          <a:prstGeom prst="rect">
            <a:avLst/>
          </a:prstGeom>
          <a:noFill/>
          <a:ln>
            <a:noFill/>
          </a:ln>
          <a:effectLst>
            <a:outerShdw blurRad="76200" dist="63500" dir="5040000" algn="tl" rotWithShape="0">
              <a:srgbClr val="000000">
                <a:alpha val="40784"/>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155" name="Google Shape;155;p23"/>
          <p:cNvSpPr txBox="1">
            <a:spLocks noGrp="1"/>
          </p:cNvSpPr>
          <p:nvPr>
            <p:ph type="body" idx="1"/>
          </p:nvPr>
        </p:nvSpPr>
        <p:spPr>
          <a:xfrm>
            <a:off x="510239" y="3877187"/>
            <a:ext cx="7210396" cy="46722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56" name="Google Shape;156;p2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3"/>
          <p:cNvSpPr txBox="1">
            <a:spLocks noGrp="1"/>
          </p:cNvSpPr>
          <p:nvPr>
            <p:ph type="sldNum" idx="12"/>
          </p:nvPr>
        </p:nvSpPr>
        <p:spPr>
          <a:xfrm>
            <a:off x="8047091" y="3533482"/>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59"/>
        <p:cNvGrpSpPr/>
        <p:nvPr/>
      </p:nvGrpSpPr>
      <p:grpSpPr>
        <a:xfrm>
          <a:off x="0" y="0"/>
          <a:ext cx="0" cy="0"/>
          <a:chOff x="0" y="0"/>
          <a:chExt cx="0" cy="0"/>
        </a:xfrm>
      </p:grpSpPr>
      <p:pic>
        <p:nvPicPr>
          <p:cNvPr id="160" name="Google Shape;160;p24"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61" name="Google Shape;161;p24"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62" name="Google Shape;162;p24"/>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24"/>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510242" y="457198"/>
            <a:ext cx="7210394" cy="269456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5" name="Google Shape;165;p24"/>
          <p:cNvSpPr txBox="1">
            <a:spLocks noGrp="1"/>
          </p:cNvSpPr>
          <p:nvPr>
            <p:ph type="body" idx="1"/>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66" name="Google Shape;166;p2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2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24"/>
          <p:cNvSpPr txBox="1">
            <a:spLocks noGrp="1"/>
          </p:cNvSpPr>
          <p:nvPr>
            <p:ph type="sldNum" idx="12"/>
          </p:nvPr>
        </p:nvSpPr>
        <p:spPr>
          <a:xfrm>
            <a:off x="8047091" y="3533711"/>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9"/>
        <p:cNvGrpSpPr/>
        <p:nvPr/>
      </p:nvGrpSpPr>
      <p:grpSpPr>
        <a:xfrm>
          <a:off x="0" y="0"/>
          <a:ext cx="0" cy="0"/>
          <a:chOff x="0" y="0"/>
          <a:chExt cx="0" cy="0"/>
        </a:xfrm>
      </p:grpSpPr>
      <p:pic>
        <p:nvPicPr>
          <p:cNvPr id="170" name="Google Shape;170;p25"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71" name="Google Shape;171;p25"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72" name="Google Shape;172;p25"/>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3" name="Google Shape;173;p25"/>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title"/>
          </p:nvPr>
        </p:nvSpPr>
        <p:spPr>
          <a:xfrm>
            <a:off x="845892" y="457198"/>
            <a:ext cx="6539158" cy="227704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5" name="Google Shape;175;p25"/>
          <p:cNvSpPr txBox="1">
            <a:spLocks noGrp="1"/>
          </p:cNvSpPr>
          <p:nvPr>
            <p:ph type="body" idx="1"/>
          </p:nvPr>
        </p:nvSpPr>
        <p:spPr>
          <a:xfrm>
            <a:off x="1051716" y="2740034"/>
            <a:ext cx="6117434" cy="411726"/>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76" name="Google Shape;176;p25"/>
          <p:cNvSpPr txBox="1">
            <a:spLocks noGrp="1"/>
          </p:cNvSpPr>
          <p:nvPr>
            <p:ph type="body" idx="2"/>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77" name="Google Shape;177;p2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8" name="Google Shape;178;p2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25"/>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80" name="Google Shape;180;p25"/>
          <p:cNvSpPr txBox="1"/>
          <p:nvPr/>
        </p:nvSpPr>
        <p:spPr>
          <a:xfrm>
            <a:off x="437679" y="56108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5400"/>
              <a:buFont typeface="Trebuchet MS"/>
              <a:buNone/>
            </a:pPr>
            <a:r>
              <a:rPr lang="en" sz="5400" b="0" cap="none">
                <a:solidFill>
                  <a:schemeClr val="lt1"/>
                </a:solidFill>
                <a:latin typeface="Trebuchet MS"/>
                <a:ea typeface="Trebuchet MS"/>
                <a:cs typeface="Trebuchet MS"/>
                <a:sym typeface="Trebuchet MS"/>
              </a:rPr>
              <a:t>“</a:t>
            </a:r>
            <a:endParaRPr sz="1100"/>
          </a:p>
        </p:txBody>
      </p:sp>
      <p:sp>
        <p:nvSpPr>
          <p:cNvPr id="181" name="Google Shape;181;p25"/>
          <p:cNvSpPr txBox="1"/>
          <p:nvPr/>
        </p:nvSpPr>
        <p:spPr>
          <a:xfrm>
            <a:off x="7247107" y="227514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5400"/>
              <a:buFont typeface="Trebuchet MS"/>
              <a:buNone/>
            </a:pPr>
            <a:r>
              <a:rPr lang="en" sz="5400" b="0" cap="none">
                <a:solidFill>
                  <a:schemeClr val="lt1"/>
                </a:solidFill>
                <a:latin typeface="Trebuchet MS"/>
                <a:ea typeface="Trebuchet MS"/>
                <a:cs typeface="Trebuchet MS"/>
                <a:sym typeface="Trebuchet MS"/>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2"/>
        <p:cNvGrpSpPr/>
        <p:nvPr/>
      </p:nvGrpSpPr>
      <p:grpSpPr>
        <a:xfrm>
          <a:off x="0" y="0"/>
          <a:ext cx="0" cy="0"/>
          <a:chOff x="0" y="0"/>
          <a:chExt cx="0" cy="0"/>
        </a:xfrm>
      </p:grpSpPr>
      <p:pic>
        <p:nvPicPr>
          <p:cNvPr id="183" name="Google Shape;183;p26"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84" name="Google Shape;184;p26"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85" name="Google Shape;185;p26"/>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6"/>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 name="Google Shape;187;p26"/>
          <p:cNvSpPr txBox="1">
            <a:spLocks noGrp="1"/>
          </p:cNvSpPr>
          <p:nvPr>
            <p:ph type="title"/>
          </p:nvPr>
        </p:nvSpPr>
        <p:spPr>
          <a:xfrm>
            <a:off x="510239" y="3533711"/>
            <a:ext cx="7210396" cy="44140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8" name="Google Shape;188;p26"/>
          <p:cNvSpPr txBox="1">
            <a:spLocks noGrp="1"/>
          </p:cNvSpPr>
          <p:nvPr>
            <p:ph type="body" idx="1"/>
          </p:nvPr>
        </p:nvSpPr>
        <p:spPr>
          <a:xfrm>
            <a:off x="510240" y="3975112"/>
            <a:ext cx="7210396" cy="376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89" name="Google Shape;189;p2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2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1" name="Google Shape;191;p26"/>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pic>
        <p:nvPicPr>
          <p:cNvPr id="193" name="Google Shape;193;p2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94" name="Google Shape;194;p2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95" name="Google Shape;195;p2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6" name="Google Shape;196;p2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title"/>
          </p:nvPr>
        </p:nvSpPr>
        <p:spPr>
          <a:xfrm>
            <a:off x="501917" y="564921"/>
            <a:ext cx="7218720"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8" name="Google Shape;198;p27"/>
          <p:cNvSpPr txBox="1">
            <a:spLocks noGrp="1"/>
          </p:cNvSpPr>
          <p:nvPr>
            <p:ph type="body" idx="1"/>
          </p:nvPr>
        </p:nvSpPr>
        <p:spPr>
          <a:xfrm>
            <a:off x="495709" y="1752655"/>
            <a:ext cx="2302525"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99" name="Google Shape;199;p27"/>
          <p:cNvSpPr txBox="1">
            <a:spLocks noGrp="1"/>
          </p:cNvSpPr>
          <p:nvPr>
            <p:ph type="body" idx="2"/>
          </p:nvPr>
        </p:nvSpPr>
        <p:spPr>
          <a:xfrm>
            <a:off x="510242" y="2267005"/>
            <a:ext cx="2287277"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0" name="Google Shape;200;p27"/>
          <p:cNvSpPr txBox="1">
            <a:spLocks noGrp="1"/>
          </p:cNvSpPr>
          <p:nvPr>
            <p:ph type="body" idx="3"/>
          </p:nvPr>
        </p:nvSpPr>
        <p:spPr>
          <a:xfrm>
            <a:off x="2967019" y="1752655"/>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01" name="Google Shape;201;p27"/>
          <p:cNvSpPr txBox="1">
            <a:spLocks noGrp="1"/>
          </p:cNvSpPr>
          <p:nvPr>
            <p:ph type="body" idx="4"/>
          </p:nvPr>
        </p:nvSpPr>
        <p:spPr>
          <a:xfrm>
            <a:off x="2959102" y="2267005"/>
            <a:ext cx="2297430"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2" name="Google Shape;202;p27"/>
          <p:cNvSpPr txBox="1">
            <a:spLocks noGrp="1"/>
          </p:cNvSpPr>
          <p:nvPr>
            <p:ph type="body" idx="5"/>
          </p:nvPr>
        </p:nvSpPr>
        <p:spPr>
          <a:xfrm>
            <a:off x="5418117" y="1752655"/>
            <a:ext cx="230251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03" name="Google Shape;203;p27"/>
          <p:cNvSpPr txBox="1">
            <a:spLocks noGrp="1"/>
          </p:cNvSpPr>
          <p:nvPr>
            <p:ph type="body" idx="6"/>
          </p:nvPr>
        </p:nvSpPr>
        <p:spPr>
          <a:xfrm>
            <a:off x="5418117" y="2267005"/>
            <a:ext cx="2302519"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4" name="Google Shape;204;p2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5" name="Google Shape;205;p2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6" name="Google Shape;206;p2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7"/>
        <p:cNvGrpSpPr/>
        <p:nvPr/>
      </p:nvGrpSpPr>
      <p:grpSpPr>
        <a:xfrm>
          <a:off x="0" y="0"/>
          <a:ext cx="0" cy="0"/>
          <a:chOff x="0" y="0"/>
          <a:chExt cx="0" cy="0"/>
        </a:xfrm>
      </p:grpSpPr>
      <p:pic>
        <p:nvPicPr>
          <p:cNvPr id="208" name="Google Shape;208;p2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09" name="Google Shape;209;p28"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10" name="Google Shape;210;p28"/>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1" name="Google Shape;211;p28"/>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510242" y="564921"/>
            <a:ext cx="7210395"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3" name="Google Shape;213;p28"/>
          <p:cNvSpPr txBox="1">
            <a:spLocks noGrp="1"/>
          </p:cNvSpPr>
          <p:nvPr>
            <p:ph type="body" idx="1"/>
          </p:nvPr>
        </p:nvSpPr>
        <p:spPr>
          <a:xfrm>
            <a:off x="510239" y="3223127"/>
            <a:ext cx="228727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14" name="Google Shape;214;p28"/>
          <p:cNvSpPr>
            <a:spLocks noGrp="1"/>
          </p:cNvSpPr>
          <p:nvPr>
            <p:ph type="pic" idx="2"/>
          </p:nvPr>
        </p:nvSpPr>
        <p:spPr>
          <a:xfrm>
            <a:off x="510239" y="1752655"/>
            <a:ext cx="2287279"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15" name="Google Shape;215;p28"/>
          <p:cNvSpPr txBox="1">
            <a:spLocks noGrp="1"/>
          </p:cNvSpPr>
          <p:nvPr>
            <p:ph type="body" idx="3"/>
          </p:nvPr>
        </p:nvSpPr>
        <p:spPr>
          <a:xfrm>
            <a:off x="510239" y="3655324"/>
            <a:ext cx="2287279"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16" name="Google Shape;216;p28"/>
          <p:cNvSpPr txBox="1">
            <a:spLocks noGrp="1"/>
          </p:cNvSpPr>
          <p:nvPr>
            <p:ph type="body" idx="4"/>
          </p:nvPr>
        </p:nvSpPr>
        <p:spPr>
          <a:xfrm>
            <a:off x="2959103" y="3223127"/>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17" name="Google Shape;217;p28"/>
          <p:cNvSpPr>
            <a:spLocks noGrp="1"/>
          </p:cNvSpPr>
          <p:nvPr>
            <p:ph type="pic" idx="5"/>
          </p:nvPr>
        </p:nvSpPr>
        <p:spPr>
          <a:xfrm>
            <a:off x="2959102" y="1752655"/>
            <a:ext cx="2297430"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18" name="Google Shape;218;p28"/>
          <p:cNvSpPr txBox="1">
            <a:spLocks noGrp="1"/>
          </p:cNvSpPr>
          <p:nvPr>
            <p:ph type="body" idx="6"/>
          </p:nvPr>
        </p:nvSpPr>
        <p:spPr>
          <a:xfrm>
            <a:off x="2958088" y="3655323"/>
            <a:ext cx="2300473"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19" name="Google Shape;219;p28"/>
          <p:cNvSpPr txBox="1">
            <a:spLocks noGrp="1"/>
          </p:cNvSpPr>
          <p:nvPr>
            <p:ph type="body" idx="7"/>
          </p:nvPr>
        </p:nvSpPr>
        <p:spPr>
          <a:xfrm>
            <a:off x="5423009" y="3223127"/>
            <a:ext cx="229762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20" name="Google Shape;220;p28"/>
          <p:cNvSpPr>
            <a:spLocks noGrp="1"/>
          </p:cNvSpPr>
          <p:nvPr>
            <p:ph type="pic" idx="8"/>
          </p:nvPr>
        </p:nvSpPr>
        <p:spPr>
          <a:xfrm>
            <a:off x="5423008" y="1752655"/>
            <a:ext cx="2297629"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21" name="Google Shape;221;p28"/>
          <p:cNvSpPr txBox="1">
            <a:spLocks noGrp="1"/>
          </p:cNvSpPr>
          <p:nvPr>
            <p:ph type="body" idx="9"/>
          </p:nvPr>
        </p:nvSpPr>
        <p:spPr>
          <a:xfrm>
            <a:off x="5422915" y="3655322"/>
            <a:ext cx="2300672"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22" name="Google Shape;222;p28"/>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28"/>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4" name="Google Shape;224;p2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pic>
        <p:nvPicPr>
          <p:cNvPr id="226" name="Google Shape;226;p2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27" name="Google Shape;227;p29"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28" name="Google Shape;228;p29"/>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 name="Google Shape;229;p29"/>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1" name="Google Shape;231;p29"/>
          <p:cNvSpPr txBox="1">
            <a:spLocks noGrp="1"/>
          </p:cNvSpPr>
          <p:nvPr>
            <p:ph type="body" idx="1"/>
          </p:nvPr>
        </p:nvSpPr>
        <p:spPr>
          <a:xfrm rot="5400000">
            <a:off x="2765695" y="-502800"/>
            <a:ext cx="2699487" cy="7210396"/>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2" name="Google Shape;232;p29"/>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3" name="Google Shape;233;p29"/>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4" name="Google Shape;234;p29"/>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30"/>
          <p:cNvSpPr/>
          <p:nvPr/>
        </p:nvSpPr>
        <p:spPr>
          <a:xfrm rot="5400000">
            <a:off x="6087155" y="1402046"/>
            <a:ext cx="3830241"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30"/>
          <p:cNvSpPr/>
          <p:nvPr/>
        </p:nvSpPr>
        <p:spPr>
          <a:xfrm rot="5400000">
            <a:off x="7401151" y="4029302"/>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 name="Google Shape;238;p30"/>
          <p:cNvSpPr txBox="1">
            <a:spLocks noGrp="1"/>
          </p:cNvSpPr>
          <p:nvPr>
            <p:ph type="title"/>
          </p:nvPr>
        </p:nvSpPr>
        <p:spPr>
          <a:xfrm rot="5400000">
            <a:off x="6366939" y="1687182"/>
            <a:ext cx="3265320" cy="805351"/>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p30"/>
          <p:cNvSpPr txBox="1">
            <a:spLocks noGrp="1"/>
          </p:cNvSpPr>
          <p:nvPr>
            <p:ph type="body" idx="1"/>
          </p:nvPr>
        </p:nvSpPr>
        <p:spPr>
          <a:xfrm rot="5400000">
            <a:off x="1839022" y="-871583"/>
            <a:ext cx="3994942" cy="6652503"/>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40" name="Google Shape;240;p30"/>
          <p:cNvSpPr txBox="1">
            <a:spLocks noGrp="1"/>
          </p:cNvSpPr>
          <p:nvPr>
            <p:ph type="dt" idx="10"/>
          </p:nvPr>
        </p:nvSpPr>
        <p:spPr>
          <a:xfrm>
            <a:off x="5105344"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0"/>
          <p:cNvSpPr txBox="1">
            <a:spLocks noGrp="1"/>
          </p:cNvSpPr>
          <p:nvPr>
            <p:ph type="ftr" idx="11"/>
          </p:nvPr>
        </p:nvSpPr>
        <p:spPr>
          <a:xfrm>
            <a:off x="510241" y="4452141"/>
            <a:ext cx="459510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30"/>
          <p:cNvSpPr txBox="1">
            <a:spLocks noGrp="1"/>
          </p:cNvSpPr>
          <p:nvPr>
            <p:ph type="sldNum" idx="12"/>
          </p:nvPr>
        </p:nvSpPr>
        <p:spPr>
          <a:xfrm>
            <a:off x="7573163" y="4048975"/>
            <a:ext cx="865613" cy="818092"/>
          </a:xfrm>
          <a:prstGeom prst="rect">
            <a:avLst/>
          </a:prstGeom>
          <a:noFill/>
          <a:ln>
            <a:noFill/>
          </a:ln>
        </p:spPr>
        <p:txBody>
          <a:bodyPr spcFirstLastPara="1" wrap="square" lIns="68575" tIns="34275" rIns="68575" bIns="34275" anchor="t" anchorCtr="0">
            <a:noAutofit/>
          </a:bodyPr>
          <a:lstStyle>
            <a:lvl1pPr marL="0" lvl="0" indent="0" algn="ctr">
              <a:spcBef>
                <a:spcPts val="0"/>
              </a:spcBef>
              <a:buNone/>
              <a:defRPr sz="2700">
                <a:solidFill>
                  <a:schemeClr val="lt1"/>
                </a:solidFill>
                <a:latin typeface="Trebuchet MS"/>
                <a:ea typeface="Trebuchet MS"/>
                <a:cs typeface="Trebuchet MS"/>
                <a:sym typeface="Trebuchet MS"/>
              </a:defRPr>
            </a:lvl1pPr>
            <a:lvl2pPr marL="0" lvl="1" indent="0" algn="ctr">
              <a:spcBef>
                <a:spcPts val="0"/>
              </a:spcBef>
              <a:buNone/>
              <a:defRPr sz="2700">
                <a:solidFill>
                  <a:schemeClr val="lt1"/>
                </a:solidFill>
                <a:latin typeface="Trebuchet MS"/>
                <a:ea typeface="Trebuchet MS"/>
                <a:cs typeface="Trebuchet MS"/>
                <a:sym typeface="Trebuchet MS"/>
              </a:defRPr>
            </a:lvl2pPr>
            <a:lvl3pPr marL="0" lvl="2" indent="0" algn="ctr">
              <a:spcBef>
                <a:spcPts val="0"/>
              </a:spcBef>
              <a:buNone/>
              <a:defRPr sz="2700">
                <a:solidFill>
                  <a:schemeClr val="lt1"/>
                </a:solidFill>
                <a:latin typeface="Trebuchet MS"/>
                <a:ea typeface="Trebuchet MS"/>
                <a:cs typeface="Trebuchet MS"/>
                <a:sym typeface="Trebuchet MS"/>
              </a:defRPr>
            </a:lvl3pPr>
            <a:lvl4pPr marL="0" lvl="3" indent="0" algn="ctr">
              <a:spcBef>
                <a:spcPts val="0"/>
              </a:spcBef>
              <a:buNone/>
              <a:defRPr sz="2700">
                <a:solidFill>
                  <a:schemeClr val="lt1"/>
                </a:solidFill>
                <a:latin typeface="Trebuchet MS"/>
                <a:ea typeface="Trebuchet MS"/>
                <a:cs typeface="Trebuchet MS"/>
                <a:sym typeface="Trebuchet MS"/>
              </a:defRPr>
            </a:lvl4pPr>
            <a:lvl5pPr marL="0" lvl="4" indent="0" algn="ctr">
              <a:spcBef>
                <a:spcPts val="0"/>
              </a:spcBef>
              <a:buNone/>
              <a:defRPr sz="2700">
                <a:solidFill>
                  <a:schemeClr val="lt1"/>
                </a:solidFill>
                <a:latin typeface="Trebuchet MS"/>
                <a:ea typeface="Trebuchet MS"/>
                <a:cs typeface="Trebuchet MS"/>
                <a:sym typeface="Trebuchet MS"/>
              </a:defRPr>
            </a:lvl5pPr>
            <a:lvl6pPr marL="0" lvl="5" indent="0" algn="ctr">
              <a:spcBef>
                <a:spcPts val="0"/>
              </a:spcBef>
              <a:buNone/>
              <a:defRPr sz="2700">
                <a:solidFill>
                  <a:schemeClr val="lt1"/>
                </a:solidFill>
                <a:latin typeface="Trebuchet MS"/>
                <a:ea typeface="Trebuchet MS"/>
                <a:cs typeface="Trebuchet MS"/>
                <a:sym typeface="Trebuchet MS"/>
              </a:defRPr>
            </a:lvl6pPr>
            <a:lvl7pPr marL="0" lvl="6" indent="0" algn="ctr">
              <a:spcBef>
                <a:spcPts val="0"/>
              </a:spcBef>
              <a:buNone/>
              <a:defRPr sz="2700">
                <a:solidFill>
                  <a:schemeClr val="lt1"/>
                </a:solidFill>
                <a:latin typeface="Trebuchet MS"/>
                <a:ea typeface="Trebuchet MS"/>
                <a:cs typeface="Trebuchet MS"/>
                <a:sym typeface="Trebuchet MS"/>
              </a:defRPr>
            </a:lvl7pPr>
            <a:lvl8pPr marL="0" lvl="7" indent="0" algn="ctr">
              <a:spcBef>
                <a:spcPts val="0"/>
              </a:spcBef>
              <a:buNone/>
              <a:defRPr sz="2700">
                <a:solidFill>
                  <a:schemeClr val="lt1"/>
                </a:solidFill>
                <a:latin typeface="Trebuchet MS"/>
                <a:ea typeface="Trebuchet MS"/>
                <a:cs typeface="Trebuchet MS"/>
                <a:sym typeface="Trebuchet MS"/>
              </a:defRPr>
            </a:lvl8pPr>
            <a:lvl9pPr marL="0" lvl="8" indent="0" algn="ctr">
              <a:spcBef>
                <a:spcPts val="0"/>
              </a:spcBef>
              <a:buNone/>
              <a:defRPr sz="27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0"/>
        <p:cNvGrpSpPr/>
        <p:nvPr/>
      </p:nvGrpSpPr>
      <p:grpSpPr>
        <a:xfrm>
          <a:off x="0" y="0"/>
          <a:ext cx="0" cy="0"/>
          <a:chOff x="0" y="0"/>
          <a:chExt cx="0" cy="0"/>
        </a:xfrm>
      </p:grpSpPr>
      <p:pic>
        <p:nvPicPr>
          <p:cNvPr id="51" name="Google Shape;51;p13" descr="hashOverlay-FullResolve.png"/>
          <p:cNvPicPr preferRelativeResize="0"/>
          <p:nvPr/>
        </p:nvPicPr>
        <p:blipFill rotWithShape="1">
          <a:blip r:embed="rId19">
            <a:alphaModFix amt="10000"/>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2700"/>
              <a:buFont typeface="Trebuchet MS"/>
              <a:buNone/>
              <a:defRPr sz="27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1pPr>
            <a:lvl2pPr marL="914400" marR="0" lvl="1"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Trebuchet MS"/>
                <a:ea typeface="Trebuchet MS"/>
                <a:cs typeface="Trebuchet MS"/>
                <a:sym typeface="Trebuchet MS"/>
              </a:defRPr>
            </a:lvl2pPr>
            <a:lvl3pPr marL="1371600" marR="0" lvl="2"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3pPr>
            <a:lvl4pPr marL="1828800" marR="0" lvl="3"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5pPr>
            <a:lvl6pPr marL="2743200" marR="0" lvl="5"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6pPr>
            <a:lvl7pPr marL="3200400" marR="0" lvl="6"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7pPr>
            <a:lvl8pPr marL="3657600" marR="0" lvl="7"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8pPr>
            <a:lvl9pPr marL="4114800" marR="0" lvl="8"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9pPr>
          </a:lstStyle>
          <a:p>
            <a:endParaRPr/>
          </a:p>
        </p:txBody>
      </p:sp>
      <p:sp>
        <p:nvSpPr>
          <p:cNvPr id="54" name="Google Shape;54;p1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55" name="Google Shape;55;p1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56" name="Google Shape;56;p13"/>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27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27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27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27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27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27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27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27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ctrTitle"/>
          </p:nvPr>
        </p:nvSpPr>
        <p:spPr>
          <a:xfrm>
            <a:off x="-15240" y="1783582"/>
            <a:ext cx="6526902" cy="1029803"/>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lt1"/>
              </a:buClr>
              <a:buSzPts val="2700"/>
              <a:buFont typeface="Trebuchet MS"/>
              <a:buNone/>
            </a:pPr>
            <a:r>
              <a:rPr lang="en" sz="2700"/>
              <a:t>CURSOR MOVEMENT BY HAND GESTURES</a:t>
            </a:r>
            <a:endParaRPr sz="1100"/>
          </a:p>
        </p:txBody>
      </p:sp>
      <p:sp>
        <p:nvSpPr>
          <p:cNvPr id="248" name="Google Shape;248;p31"/>
          <p:cNvSpPr txBox="1">
            <a:spLocks noGrp="1"/>
          </p:cNvSpPr>
          <p:nvPr>
            <p:ph type="subTitle" idx="1"/>
          </p:nvPr>
        </p:nvSpPr>
        <p:spPr>
          <a:xfrm>
            <a:off x="2796241" y="3851789"/>
            <a:ext cx="6108101" cy="838265"/>
          </a:xfrm>
          <a:prstGeom prst="rect">
            <a:avLst/>
          </a:prstGeom>
          <a:noFill/>
          <a:ln>
            <a:noFill/>
          </a:ln>
        </p:spPr>
        <p:txBody>
          <a:bodyPr spcFirstLastPara="1" wrap="square" lIns="68575" tIns="34275" rIns="68575" bIns="34275" anchor="t" anchorCtr="0">
            <a:noAutofit/>
          </a:bodyPr>
          <a:lstStyle/>
          <a:p>
            <a:pPr marL="0" lvl="0" indent="0" algn="r" rtl="0">
              <a:lnSpc>
                <a:spcPct val="80000"/>
              </a:lnSpc>
              <a:spcBef>
                <a:spcPts val="0"/>
              </a:spcBef>
              <a:spcAft>
                <a:spcPts val="0"/>
              </a:spcAft>
              <a:buClr>
                <a:schemeClr val="lt1"/>
              </a:buClr>
              <a:buSzPts val="1500"/>
              <a:buNone/>
            </a:pPr>
            <a:r>
              <a:rPr lang="en" sz="1100"/>
              <a:t>T. TEJAS – 18BEC0396</a:t>
            </a:r>
            <a:endParaRPr sz="1100"/>
          </a:p>
          <a:p>
            <a:pPr marL="0" lvl="0" indent="0" algn="r" rtl="0">
              <a:lnSpc>
                <a:spcPct val="80000"/>
              </a:lnSpc>
              <a:spcBef>
                <a:spcPts val="800"/>
              </a:spcBef>
              <a:spcAft>
                <a:spcPts val="0"/>
              </a:spcAft>
              <a:buClr>
                <a:schemeClr val="lt1"/>
              </a:buClr>
              <a:buSzPts val="1500"/>
              <a:buNone/>
            </a:pPr>
            <a:r>
              <a:rPr lang="en" sz="1100"/>
              <a:t>AKSHAR K. – 18BEC0863</a:t>
            </a:r>
            <a:endParaRPr sz="1100"/>
          </a:p>
          <a:p>
            <a:pPr marL="0" lvl="0" indent="0" algn="r" rtl="0">
              <a:lnSpc>
                <a:spcPct val="80000"/>
              </a:lnSpc>
              <a:spcBef>
                <a:spcPts val="800"/>
              </a:spcBef>
              <a:spcAft>
                <a:spcPts val="0"/>
              </a:spcAft>
              <a:buClr>
                <a:schemeClr val="lt1"/>
              </a:buClr>
              <a:buSzPts val="1500"/>
              <a:buNone/>
            </a:pPr>
            <a:r>
              <a:rPr lang="en" sz="1100"/>
              <a:t>NAMAN KHANDELWAL – 18BEC0871</a:t>
            </a:r>
            <a:endParaRPr sz="1100"/>
          </a:p>
        </p:txBody>
      </p:sp>
      <p:sp>
        <p:nvSpPr>
          <p:cNvPr id="249" name="Google Shape;249;p31"/>
          <p:cNvSpPr/>
          <p:nvPr/>
        </p:nvSpPr>
        <p:spPr>
          <a:xfrm>
            <a:off x="7345680" y="2352459"/>
            <a:ext cx="1729739"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2400"/>
              <a:buFont typeface="Trebuchet MS"/>
              <a:buNone/>
            </a:pPr>
            <a:r>
              <a:rPr lang="en" sz="2400" b="0" i="0" u="none" strike="noStrike" cap="none">
                <a:solidFill>
                  <a:srgbClr val="FFFFFF"/>
                </a:solidFill>
                <a:latin typeface="Trebuchet MS"/>
                <a:ea typeface="Trebuchet MS"/>
                <a:cs typeface="Trebuchet MS"/>
                <a:sym typeface="Trebuchet MS"/>
              </a:rPr>
              <a:t>REVIEW-</a:t>
            </a:r>
            <a:r>
              <a:rPr lang="en" sz="2400">
                <a:solidFill>
                  <a:srgbClr val="FFFFFF"/>
                </a:solidFill>
                <a:latin typeface="Trebuchet MS"/>
                <a:ea typeface="Trebuchet MS"/>
                <a:cs typeface="Trebuchet MS"/>
                <a:sym typeface="Trebuchet MS"/>
              </a:rPr>
              <a:t>3</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CURSOR CONTROL</a:t>
            </a:r>
            <a:endParaRPr sz="1100"/>
          </a:p>
        </p:txBody>
      </p:sp>
      <p:sp>
        <p:nvSpPr>
          <p:cNvPr id="313" name="Google Shape;313;p40"/>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Once the hand gestures are recognized, it’s an easy matter of mapping totally different hand gestures to specific mouse functions.</a:t>
            </a:r>
            <a:endParaRPr sz="1100"/>
          </a:p>
          <a:p>
            <a:pPr marL="177800" lvl="0" indent="-177800" algn="l" rtl="0">
              <a:lnSpc>
                <a:spcPct val="90000"/>
              </a:lnSpc>
              <a:spcBef>
                <a:spcPts val="800"/>
              </a:spcBef>
              <a:spcAft>
                <a:spcPts val="0"/>
              </a:spcAft>
              <a:buClr>
                <a:schemeClr val="lt1"/>
              </a:buClr>
              <a:buSzPts val="1200"/>
              <a:buChar char="•"/>
            </a:pPr>
            <a:r>
              <a:rPr lang="en" sz="1200"/>
              <a:t>This can be done by including the ‘pyautogui’ library into the program, which gives us control over the cursor’s inbuilt functions.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IMPLEMENTATION</a:t>
            </a:r>
            <a:endParaRPr sz="1100"/>
          </a:p>
        </p:txBody>
      </p:sp>
      <p:pic>
        <p:nvPicPr>
          <p:cNvPr id="325" name="Google Shape;325;p42"/>
          <p:cNvPicPr preferRelativeResize="0"/>
          <p:nvPr/>
        </p:nvPicPr>
        <p:blipFill rotWithShape="1">
          <a:blip r:embed="rId3">
            <a:alphaModFix/>
          </a:blip>
          <a:srcRect/>
          <a:stretch/>
        </p:blipFill>
        <p:spPr>
          <a:xfrm>
            <a:off x="570311" y="1563443"/>
            <a:ext cx="2287655" cy="1548914"/>
          </a:xfrm>
          <a:prstGeom prst="rect">
            <a:avLst/>
          </a:prstGeom>
          <a:noFill/>
          <a:ln>
            <a:noFill/>
          </a:ln>
        </p:spPr>
      </p:pic>
      <p:sp>
        <p:nvSpPr>
          <p:cNvPr id="326" name="Google Shape;326;p42"/>
          <p:cNvSpPr txBox="1"/>
          <p:nvPr/>
        </p:nvSpPr>
        <p:spPr>
          <a:xfrm>
            <a:off x="510241" y="3060395"/>
            <a:ext cx="2045923"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0" i="0" u="none" strike="noStrike" cap="none">
                <a:solidFill>
                  <a:schemeClr val="lt1"/>
                </a:solidFill>
                <a:latin typeface="Trebuchet MS"/>
                <a:ea typeface="Trebuchet MS"/>
                <a:cs typeface="Trebuchet MS"/>
                <a:sym typeface="Trebuchet MS"/>
              </a:rPr>
              <a:t>Grey Image</a:t>
            </a:r>
            <a:endParaRPr sz="1100"/>
          </a:p>
        </p:txBody>
      </p:sp>
      <p:pic>
        <p:nvPicPr>
          <p:cNvPr id="327" name="Google Shape;327;p42"/>
          <p:cNvPicPr preferRelativeResize="0"/>
          <p:nvPr/>
        </p:nvPicPr>
        <p:blipFill rotWithShape="1">
          <a:blip r:embed="rId4">
            <a:alphaModFix/>
          </a:blip>
          <a:srcRect/>
          <a:stretch/>
        </p:blipFill>
        <p:spPr>
          <a:xfrm>
            <a:off x="3144154" y="1547689"/>
            <a:ext cx="2287654" cy="1554887"/>
          </a:xfrm>
          <a:prstGeom prst="rect">
            <a:avLst/>
          </a:prstGeom>
          <a:noFill/>
          <a:ln>
            <a:noFill/>
          </a:ln>
        </p:spPr>
      </p:pic>
      <p:sp>
        <p:nvSpPr>
          <p:cNvPr id="328" name="Google Shape;328;p42"/>
          <p:cNvSpPr txBox="1"/>
          <p:nvPr/>
        </p:nvSpPr>
        <p:spPr>
          <a:xfrm>
            <a:off x="3092476" y="3060395"/>
            <a:ext cx="2045923"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Trebuchet MS"/>
                <a:ea typeface="Trebuchet MS"/>
                <a:cs typeface="Trebuchet MS"/>
                <a:sym typeface="Trebuchet MS"/>
              </a:rPr>
              <a:t>Blurring</a:t>
            </a:r>
            <a:endParaRPr sz="1100"/>
          </a:p>
        </p:txBody>
      </p:sp>
      <p:pic>
        <p:nvPicPr>
          <p:cNvPr id="329" name="Google Shape;329;p42"/>
          <p:cNvPicPr preferRelativeResize="0"/>
          <p:nvPr/>
        </p:nvPicPr>
        <p:blipFill rotWithShape="1">
          <a:blip r:embed="rId5">
            <a:alphaModFix/>
          </a:blip>
          <a:srcRect/>
          <a:stretch/>
        </p:blipFill>
        <p:spPr>
          <a:xfrm>
            <a:off x="5903485" y="1547689"/>
            <a:ext cx="2287654" cy="1554887"/>
          </a:xfrm>
          <a:prstGeom prst="rect">
            <a:avLst/>
          </a:prstGeom>
          <a:noFill/>
          <a:ln>
            <a:noFill/>
          </a:ln>
        </p:spPr>
      </p:pic>
      <p:sp>
        <p:nvSpPr>
          <p:cNvPr id="330" name="Google Shape;330;p42"/>
          <p:cNvSpPr txBox="1"/>
          <p:nvPr/>
        </p:nvSpPr>
        <p:spPr>
          <a:xfrm>
            <a:off x="5903485" y="3081842"/>
            <a:ext cx="2045923"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Trebuchet MS"/>
                <a:ea typeface="Trebuchet MS"/>
                <a:cs typeface="Trebuchet MS"/>
                <a:sym typeface="Trebuchet MS"/>
              </a:rPr>
              <a:t>Thresholding</a:t>
            </a:r>
            <a:endParaRPr sz="1100"/>
          </a:p>
        </p:txBody>
      </p:sp>
      <p:pic>
        <p:nvPicPr>
          <p:cNvPr id="331" name="Google Shape;331;p42"/>
          <p:cNvPicPr preferRelativeResize="0"/>
          <p:nvPr/>
        </p:nvPicPr>
        <p:blipFill rotWithShape="1">
          <a:blip r:embed="rId6">
            <a:alphaModFix/>
          </a:blip>
          <a:srcRect/>
          <a:stretch/>
        </p:blipFill>
        <p:spPr>
          <a:xfrm>
            <a:off x="551711" y="3373583"/>
            <a:ext cx="2287654" cy="1475509"/>
          </a:xfrm>
          <a:prstGeom prst="rect">
            <a:avLst/>
          </a:prstGeom>
          <a:noFill/>
          <a:ln>
            <a:noFill/>
          </a:ln>
        </p:spPr>
      </p:pic>
      <p:sp>
        <p:nvSpPr>
          <p:cNvPr id="332" name="Google Shape;332;p42"/>
          <p:cNvSpPr txBox="1"/>
          <p:nvPr/>
        </p:nvSpPr>
        <p:spPr>
          <a:xfrm>
            <a:off x="550883" y="4830380"/>
            <a:ext cx="2045923"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Trebuchet MS"/>
                <a:ea typeface="Trebuchet MS"/>
                <a:cs typeface="Trebuchet MS"/>
                <a:sym typeface="Trebuchet MS"/>
              </a:rPr>
              <a:t>Contours</a:t>
            </a:r>
            <a:endParaRPr sz="1100"/>
          </a:p>
        </p:txBody>
      </p:sp>
      <p:pic>
        <p:nvPicPr>
          <p:cNvPr id="333" name="Google Shape;333;p42"/>
          <p:cNvPicPr preferRelativeResize="0"/>
          <p:nvPr/>
        </p:nvPicPr>
        <p:blipFill rotWithShape="1">
          <a:blip r:embed="rId7">
            <a:alphaModFix/>
          </a:blip>
          <a:srcRect/>
          <a:stretch/>
        </p:blipFill>
        <p:spPr>
          <a:xfrm>
            <a:off x="3172275" y="3373583"/>
            <a:ext cx="2231410" cy="1475510"/>
          </a:xfrm>
          <a:prstGeom prst="rect">
            <a:avLst/>
          </a:prstGeom>
          <a:noFill/>
          <a:ln>
            <a:noFill/>
          </a:ln>
        </p:spPr>
      </p:pic>
      <p:sp>
        <p:nvSpPr>
          <p:cNvPr id="334" name="Google Shape;334;p42"/>
          <p:cNvSpPr txBox="1"/>
          <p:nvPr/>
        </p:nvSpPr>
        <p:spPr>
          <a:xfrm>
            <a:off x="3144154" y="4810838"/>
            <a:ext cx="2045923"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Trebuchet MS"/>
                <a:ea typeface="Trebuchet MS"/>
                <a:cs typeface="Trebuchet MS"/>
                <a:sym typeface="Trebuchet MS"/>
              </a:rPr>
              <a:t>Gestures</a:t>
            </a:r>
            <a:endParaRPr sz="1100"/>
          </a:p>
        </p:txBody>
      </p:sp>
      <p:sp>
        <p:nvSpPr>
          <p:cNvPr id="335" name="Google Shape;335;p42"/>
          <p:cNvSpPr txBox="1">
            <a:spLocks noGrp="1"/>
          </p:cNvSpPr>
          <p:nvPr>
            <p:ph type="body" idx="1"/>
          </p:nvPr>
        </p:nvSpPr>
        <p:spPr>
          <a:xfrm>
            <a:off x="795257" y="5159290"/>
            <a:ext cx="7210396" cy="2699487"/>
          </a:xfrm>
          <a:prstGeom prst="rect">
            <a:avLst/>
          </a:prstGeom>
          <a:noFill/>
          <a:ln>
            <a:noFill/>
          </a:ln>
        </p:spPr>
        <p:txBody>
          <a:bodyPr spcFirstLastPara="1" wrap="square" lIns="68575" tIns="34275" rIns="68575" bIns="34275" anchor="t" anchorCtr="0">
            <a:noAutofit/>
          </a:bodyPr>
          <a:lstStyle/>
          <a:p>
            <a:pPr marL="177800" lvl="0" indent="-63500" algn="l" rtl="0">
              <a:lnSpc>
                <a:spcPct val="90000"/>
              </a:lnSpc>
              <a:spcBef>
                <a:spcPts val="0"/>
              </a:spcBef>
              <a:spcAft>
                <a:spcPts val="0"/>
              </a:spcAft>
              <a:buClr>
                <a:schemeClr val="lt1"/>
              </a:buClr>
              <a:buSzPts val="1800"/>
              <a:buNone/>
            </a:pP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CONCLUSION</a:t>
            </a:r>
            <a:endParaRPr sz="1100"/>
          </a:p>
        </p:txBody>
      </p:sp>
      <p:sp>
        <p:nvSpPr>
          <p:cNvPr id="341" name="Google Shape;341;p43"/>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The system control the mouse pointer and implement its operation using a real time camera. The goal of this project is to form a system which will acknowledge the hand gestures and control the computer/laptop in line with those gestures.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REFERENCES</a:t>
            </a:r>
            <a:endParaRPr sz="1100"/>
          </a:p>
        </p:txBody>
      </p:sp>
      <p:sp>
        <p:nvSpPr>
          <p:cNvPr id="347" name="Google Shape;347;p44"/>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200"/>
              <a:buNone/>
            </a:pPr>
            <a:r>
              <a:rPr lang="en" sz="1200" dirty="0"/>
              <a:t>1) OpenCV Website – www.opencv.org </a:t>
            </a:r>
            <a:endParaRPr sz="1100" dirty="0"/>
          </a:p>
          <a:p>
            <a:pPr marL="0" lvl="0" indent="0" algn="l" rtl="0">
              <a:lnSpc>
                <a:spcPct val="90000"/>
              </a:lnSpc>
              <a:spcBef>
                <a:spcPts val="800"/>
              </a:spcBef>
              <a:spcAft>
                <a:spcPts val="0"/>
              </a:spcAft>
              <a:buClr>
                <a:schemeClr val="lt1"/>
              </a:buClr>
              <a:buSzPts val="1200"/>
              <a:buNone/>
            </a:pPr>
            <a:r>
              <a:rPr lang="en" sz="1200" dirty="0"/>
              <a:t>2) MSDN Microsoft developers network – www.msdn.microsoft.com </a:t>
            </a:r>
            <a:endParaRPr sz="1100" dirty="0"/>
          </a:p>
          <a:p>
            <a:pPr marL="0" lvl="0" indent="0" algn="l" rtl="0">
              <a:lnSpc>
                <a:spcPct val="90000"/>
              </a:lnSpc>
              <a:spcBef>
                <a:spcPts val="800"/>
              </a:spcBef>
              <a:spcAft>
                <a:spcPts val="0"/>
              </a:spcAft>
              <a:buClr>
                <a:schemeClr val="lt1"/>
              </a:buClr>
              <a:buSzPts val="1200"/>
              <a:buNone/>
            </a:pPr>
            <a:r>
              <a:rPr lang="en" sz="1200" dirty="0"/>
              <a:t>3) Code project – www.codeproject.com/Articles/498193/Mouse-Control-via-Webcam </a:t>
            </a:r>
            <a:endParaRPr sz="1100" dirty="0"/>
          </a:p>
          <a:p>
            <a:pPr marL="0" lvl="0" indent="0" algn="l" rtl="0">
              <a:lnSpc>
                <a:spcPct val="90000"/>
              </a:lnSpc>
              <a:spcBef>
                <a:spcPts val="800"/>
              </a:spcBef>
              <a:spcAft>
                <a:spcPts val="0"/>
              </a:spcAft>
              <a:buClr>
                <a:schemeClr val="lt1"/>
              </a:buClr>
              <a:buSzPts val="1200"/>
              <a:buNone/>
            </a:pPr>
            <a:r>
              <a:rPr lang="en-IN" sz="1200" dirty="0"/>
              <a:t>4) Aniket </a:t>
            </a:r>
            <a:r>
              <a:rPr lang="en-IN" sz="1200" dirty="0" err="1"/>
              <a:t>Tatipamula’s</a:t>
            </a:r>
            <a:r>
              <a:rPr lang="en-IN" sz="1200" dirty="0"/>
              <a:t> Blog -</a:t>
            </a:r>
            <a:r>
              <a:rPr lang="en-US" sz="1200" dirty="0"/>
              <a:t> https://anikettatipamula.blogspot.in/2012/02/hand-</a:t>
            </a:r>
            <a:endParaRPr lang="en-US" sz="1100" dirty="0"/>
          </a:p>
          <a:p>
            <a:pPr marL="0" lvl="0" indent="0" algn="l" rtl="0">
              <a:lnSpc>
                <a:spcPct val="90000"/>
              </a:lnSpc>
              <a:spcBef>
                <a:spcPts val="800"/>
              </a:spcBef>
              <a:spcAft>
                <a:spcPts val="0"/>
              </a:spcAft>
              <a:buClr>
                <a:schemeClr val="lt1"/>
              </a:buClr>
              <a:buSzPts val="1200"/>
              <a:buNone/>
            </a:pPr>
            <a:r>
              <a:rPr lang="en-US" sz="1200" dirty="0"/>
              <a:t>    gesture-using-opencv.html</a:t>
            </a:r>
          </a:p>
          <a:p>
            <a:pPr marL="0" lvl="0" indent="0" algn="l" rtl="0">
              <a:lnSpc>
                <a:spcPct val="90000"/>
              </a:lnSpc>
              <a:spcBef>
                <a:spcPts val="800"/>
              </a:spcBef>
              <a:spcAft>
                <a:spcPts val="0"/>
              </a:spcAft>
              <a:buClr>
                <a:schemeClr val="lt1"/>
              </a:buClr>
              <a:buSzPts val="1200"/>
              <a:buNone/>
            </a:pPr>
            <a:r>
              <a:rPr lang="en-US" sz="1200" dirty="0"/>
              <a:t>5) https://theailearner.com/tag/cv2-convexitydefects/</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ABSTRACT</a:t>
            </a:r>
            <a:endParaRPr sz="1100"/>
          </a:p>
        </p:txBody>
      </p:sp>
      <p:sp>
        <p:nvSpPr>
          <p:cNvPr id="255" name="Google Shape;255;p32"/>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Hand tracking based virtual mouse application, which can be implemented using a regular webcam. </a:t>
            </a:r>
            <a:endParaRPr sz="1100"/>
          </a:p>
          <a:p>
            <a:pPr marL="177800" lvl="0" indent="-177800" algn="l" rtl="0">
              <a:lnSpc>
                <a:spcPct val="90000"/>
              </a:lnSpc>
              <a:spcBef>
                <a:spcPts val="800"/>
              </a:spcBef>
              <a:spcAft>
                <a:spcPts val="0"/>
              </a:spcAft>
              <a:buClr>
                <a:schemeClr val="lt1"/>
              </a:buClr>
              <a:buSzPts val="1200"/>
              <a:buChar char="•"/>
            </a:pPr>
            <a:r>
              <a:rPr lang="en" sz="1200"/>
              <a:t>Using a camera and computer vision technology, such as image segmentation and gesture recognition, to manage mouse tasks (left and right clicking, double-clicking, and scrolling).</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PROJECT SPECIFICATIONS</a:t>
            </a:r>
            <a:endParaRPr sz="1100"/>
          </a:p>
        </p:txBody>
      </p:sp>
      <p:sp>
        <p:nvSpPr>
          <p:cNvPr id="261" name="Google Shape;261;p33"/>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70000"/>
              </a:lnSpc>
              <a:spcBef>
                <a:spcPts val="0"/>
              </a:spcBef>
              <a:spcAft>
                <a:spcPts val="0"/>
              </a:spcAft>
              <a:buClr>
                <a:schemeClr val="lt1"/>
              </a:buClr>
              <a:buSzPts val="1200"/>
              <a:buChar char="•"/>
            </a:pPr>
            <a:r>
              <a:rPr lang="en" sz="1200"/>
              <a:t>Software Specifications</a:t>
            </a:r>
            <a:endParaRPr sz="1100"/>
          </a:p>
          <a:p>
            <a:pPr marL="0" lvl="0" indent="0" algn="l" rtl="0">
              <a:lnSpc>
                <a:spcPct val="70000"/>
              </a:lnSpc>
              <a:spcBef>
                <a:spcPts val="800"/>
              </a:spcBef>
              <a:spcAft>
                <a:spcPts val="0"/>
              </a:spcAft>
              <a:buClr>
                <a:schemeClr val="lt1"/>
              </a:buClr>
              <a:buSzPts val="1200"/>
              <a:buNone/>
            </a:pPr>
            <a:r>
              <a:rPr lang="en" sz="1200"/>
              <a:t>    64-bit Operating System: Windows 8 or Higher </a:t>
            </a:r>
            <a:endParaRPr sz="1100"/>
          </a:p>
          <a:p>
            <a:pPr marL="0" lvl="0" indent="0" algn="l" rtl="0">
              <a:lnSpc>
                <a:spcPct val="70000"/>
              </a:lnSpc>
              <a:spcBef>
                <a:spcPts val="800"/>
              </a:spcBef>
              <a:spcAft>
                <a:spcPts val="0"/>
              </a:spcAft>
              <a:buClr>
                <a:schemeClr val="lt1"/>
              </a:buClr>
              <a:buSzPts val="1200"/>
              <a:buNone/>
            </a:pPr>
            <a:r>
              <a:rPr lang="en" sz="1200"/>
              <a:t>    OpenCV 2.4.9 needs to be installed prior to running. </a:t>
            </a:r>
            <a:endParaRPr sz="1100"/>
          </a:p>
          <a:p>
            <a:pPr marL="0" lvl="0" indent="0" algn="l" rtl="0">
              <a:lnSpc>
                <a:spcPct val="70000"/>
              </a:lnSpc>
              <a:spcBef>
                <a:spcPts val="800"/>
              </a:spcBef>
              <a:spcAft>
                <a:spcPts val="0"/>
              </a:spcAft>
              <a:buClr>
                <a:schemeClr val="lt1"/>
              </a:buClr>
              <a:buSzPts val="1200"/>
              <a:buNone/>
            </a:pPr>
            <a:r>
              <a:rPr lang="en" sz="1200"/>
              <a:t>    Windows Administrator permissions are needed for some parts of the program to </a:t>
            </a:r>
            <a:endParaRPr sz="1100"/>
          </a:p>
          <a:p>
            <a:pPr marL="0" lvl="0" indent="0" algn="l" rtl="0">
              <a:lnSpc>
                <a:spcPct val="70000"/>
              </a:lnSpc>
              <a:spcBef>
                <a:spcPts val="800"/>
              </a:spcBef>
              <a:spcAft>
                <a:spcPts val="0"/>
              </a:spcAft>
              <a:buClr>
                <a:schemeClr val="lt1"/>
              </a:buClr>
              <a:buSzPts val="1200"/>
              <a:buNone/>
            </a:pPr>
            <a:r>
              <a:rPr lang="en" sz="1200"/>
              <a:t>    function properly. </a:t>
            </a:r>
            <a:endParaRPr sz="1100"/>
          </a:p>
          <a:p>
            <a:pPr marL="177800" lvl="0" indent="-177800" algn="l" rtl="0">
              <a:lnSpc>
                <a:spcPct val="70000"/>
              </a:lnSpc>
              <a:spcBef>
                <a:spcPts val="800"/>
              </a:spcBef>
              <a:spcAft>
                <a:spcPts val="0"/>
              </a:spcAft>
              <a:buClr>
                <a:schemeClr val="lt1"/>
              </a:buClr>
              <a:buSzPts val="1200"/>
              <a:buChar char="•"/>
            </a:pPr>
            <a:r>
              <a:rPr lang="en" sz="1200"/>
              <a:t>Hardware Specifications: </a:t>
            </a:r>
            <a:endParaRPr sz="1100"/>
          </a:p>
          <a:p>
            <a:pPr marL="0" lvl="0" indent="0" algn="l" rtl="0">
              <a:lnSpc>
                <a:spcPct val="70000"/>
              </a:lnSpc>
              <a:spcBef>
                <a:spcPts val="800"/>
              </a:spcBef>
              <a:spcAft>
                <a:spcPts val="0"/>
              </a:spcAft>
              <a:buClr>
                <a:schemeClr val="lt1"/>
              </a:buClr>
              <a:buSzPts val="1200"/>
              <a:buNone/>
            </a:pPr>
            <a:r>
              <a:rPr lang="en" sz="1200"/>
              <a:t>    A Webcam </a:t>
            </a:r>
            <a:endParaRPr sz="1100"/>
          </a:p>
          <a:p>
            <a:pPr marL="177800" lvl="0" indent="-177800" algn="l" rtl="0">
              <a:lnSpc>
                <a:spcPct val="70000"/>
              </a:lnSpc>
              <a:spcBef>
                <a:spcPts val="800"/>
              </a:spcBef>
              <a:spcAft>
                <a:spcPts val="0"/>
              </a:spcAft>
              <a:buClr>
                <a:schemeClr val="lt1"/>
              </a:buClr>
              <a:buSzPts val="1200"/>
              <a:buChar char="•"/>
            </a:pPr>
            <a:r>
              <a:rPr lang="en" sz="1200"/>
              <a:t>Environment Specifications: </a:t>
            </a:r>
            <a:endParaRPr sz="1100"/>
          </a:p>
          <a:p>
            <a:pPr marL="0" lvl="0" indent="0" algn="l" rtl="0">
              <a:lnSpc>
                <a:spcPct val="70000"/>
              </a:lnSpc>
              <a:spcBef>
                <a:spcPts val="800"/>
              </a:spcBef>
              <a:spcAft>
                <a:spcPts val="0"/>
              </a:spcAft>
              <a:buClr>
                <a:schemeClr val="lt1"/>
              </a:buClr>
              <a:buSzPts val="1200"/>
              <a:buNone/>
            </a:pPr>
            <a:r>
              <a:rPr lang="en" sz="1200"/>
              <a:t>    A clear white background </a:t>
            </a:r>
            <a:endParaRPr sz="1100"/>
          </a:p>
          <a:p>
            <a:pPr marL="0" lvl="0" indent="0" algn="l" rtl="0">
              <a:lnSpc>
                <a:spcPct val="70000"/>
              </a:lnSpc>
              <a:spcBef>
                <a:spcPts val="800"/>
              </a:spcBef>
              <a:spcAft>
                <a:spcPts val="0"/>
              </a:spcAft>
              <a:buClr>
                <a:schemeClr val="lt1"/>
              </a:buClr>
              <a:buSzPts val="1200"/>
              <a:buNone/>
            </a:pPr>
            <a:r>
              <a:rPr lang="en" sz="1200"/>
              <a:t>    There should be no other objects (specially skin coloured objects) in front of the webcam </a:t>
            </a:r>
            <a:endParaRPr sz="1100"/>
          </a:p>
          <a:p>
            <a:pPr marL="0" lvl="0" indent="0" algn="l" rtl="0">
              <a:lnSpc>
                <a:spcPct val="70000"/>
              </a:lnSpc>
              <a:spcBef>
                <a:spcPts val="800"/>
              </a:spcBef>
              <a:spcAft>
                <a:spcPts val="0"/>
              </a:spcAft>
              <a:buClr>
                <a:schemeClr val="lt1"/>
              </a:buClr>
              <a:buSzPts val="1200"/>
              <a:buNone/>
            </a:pPr>
            <a:r>
              <a:rPr lang="en" sz="1200"/>
              <a:t>    other than your Palm.</a:t>
            </a:r>
            <a:endParaRPr sz="1100"/>
          </a:p>
          <a:p>
            <a:pPr marL="177800" lvl="0" indent="-101600" algn="l" rtl="0">
              <a:lnSpc>
                <a:spcPct val="70000"/>
              </a:lnSpc>
              <a:spcBef>
                <a:spcPts val="800"/>
              </a:spcBef>
              <a:spcAft>
                <a:spcPts val="0"/>
              </a:spcAft>
              <a:buClr>
                <a:schemeClr val="lt1"/>
              </a:buClr>
              <a:buSzPts val="1300"/>
              <a:buNone/>
            </a:pP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PROPOSED SYSTEM</a:t>
            </a:r>
            <a:endParaRPr sz="1100"/>
          </a:p>
        </p:txBody>
      </p:sp>
      <p:sp>
        <p:nvSpPr>
          <p:cNvPr id="267" name="Google Shape;267;p34"/>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200"/>
              <a:buNone/>
            </a:pPr>
            <a:r>
              <a:rPr lang="en" sz="1200"/>
              <a:t>The input frame would be captured from the digital camera and system is broken down into five stages:</a:t>
            </a:r>
            <a:endParaRPr sz="1100"/>
          </a:p>
          <a:p>
            <a:pPr marL="177800" lvl="0" indent="-177800" algn="l" rtl="0">
              <a:lnSpc>
                <a:spcPct val="90000"/>
              </a:lnSpc>
              <a:spcBef>
                <a:spcPts val="800"/>
              </a:spcBef>
              <a:spcAft>
                <a:spcPts val="0"/>
              </a:spcAft>
              <a:buClr>
                <a:schemeClr val="lt1"/>
              </a:buClr>
              <a:buSzPts val="1200"/>
              <a:buChar char="•"/>
            </a:pPr>
            <a:r>
              <a:rPr lang="en" sz="1200"/>
              <a:t>Skin Detection</a:t>
            </a:r>
            <a:endParaRPr sz="1100"/>
          </a:p>
          <a:p>
            <a:pPr marL="177800" lvl="0" indent="-177800" algn="l" rtl="0">
              <a:lnSpc>
                <a:spcPct val="90000"/>
              </a:lnSpc>
              <a:spcBef>
                <a:spcPts val="800"/>
              </a:spcBef>
              <a:spcAft>
                <a:spcPts val="0"/>
              </a:spcAft>
              <a:buClr>
                <a:schemeClr val="lt1"/>
              </a:buClr>
              <a:buSzPts val="1200"/>
              <a:buChar char="•"/>
            </a:pPr>
            <a:r>
              <a:rPr lang="en" sz="1200"/>
              <a:t>Hand Contour Extraction</a:t>
            </a:r>
            <a:endParaRPr sz="1100"/>
          </a:p>
          <a:p>
            <a:pPr marL="177800" lvl="0" indent="-177800" algn="l" rtl="0">
              <a:lnSpc>
                <a:spcPct val="90000"/>
              </a:lnSpc>
              <a:spcBef>
                <a:spcPts val="800"/>
              </a:spcBef>
              <a:spcAft>
                <a:spcPts val="0"/>
              </a:spcAft>
              <a:buClr>
                <a:schemeClr val="lt1"/>
              </a:buClr>
              <a:buSzPts val="1200"/>
              <a:buChar char="•"/>
            </a:pPr>
            <a:r>
              <a:rPr lang="en" sz="1200"/>
              <a:t>Hand Tracking</a:t>
            </a:r>
            <a:endParaRPr sz="1100"/>
          </a:p>
          <a:p>
            <a:pPr marL="177800" lvl="0" indent="-177800" algn="l" rtl="0">
              <a:lnSpc>
                <a:spcPct val="90000"/>
              </a:lnSpc>
              <a:spcBef>
                <a:spcPts val="800"/>
              </a:spcBef>
              <a:spcAft>
                <a:spcPts val="0"/>
              </a:spcAft>
              <a:buClr>
                <a:schemeClr val="lt1"/>
              </a:buClr>
              <a:buSzPts val="1200"/>
              <a:buChar char="•"/>
            </a:pPr>
            <a:r>
              <a:rPr lang="en" sz="1200"/>
              <a:t>Gesture Recognition</a:t>
            </a:r>
            <a:endParaRPr sz="1100"/>
          </a:p>
          <a:p>
            <a:pPr marL="177800" lvl="0" indent="-177800" algn="l" rtl="0">
              <a:lnSpc>
                <a:spcPct val="90000"/>
              </a:lnSpc>
              <a:spcBef>
                <a:spcPts val="800"/>
              </a:spcBef>
              <a:spcAft>
                <a:spcPts val="0"/>
              </a:spcAft>
              <a:buClr>
                <a:schemeClr val="lt1"/>
              </a:buClr>
              <a:buSzPts val="1200"/>
              <a:buChar char="•"/>
            </a:pPr>
            <a:r>
              <a:rPr lang="en" sz="1200"/>
              <a:t>Cursor Control</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SKIN DETECTION</a:t>
            </a:r>
            <a:endParaRPr sz="1100"/>
          </a:p>
        </p:txBody>
      </p:sp>
      <p:sp>
        <p:nvSpPr>
          <p:cNvPr id="273" name="Google Shape;273;p35"/>
          <p:cNvSpPr txBox="1">
            <a:spLocks noGrp="1"/>
          </p:cNvSpPr>
          <p:nvPr>
            <p:ph type="body" idx="1"/>
          </p:nvPr>
        </p:nvSpPr>
        <p:spPr>
          <a:xfrm>
            <a:off x="510241" y="1752655"/>
            <a:ext cx="5105699" cy="2387270"/>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Skin detection can be defined as detecting the skin color pixels in an image. It’s affected by illumination and background.</a:t>
            </a:r>
            <a:endParaRPr sz="1100"/>
          </a:p>
        </p:txBody>
      </p:sp>
      <p:pic>
        <p:nvPicPr>
          <p:cNvPr id="274" name="Google Shape;274;p35"/>
          <p:cNvPicPr preferRelativeResize="0"/>
          <p:nvPr/>
        </p:nvPicPr>
        <p:blipFill rotWithShape="1">
          <a:blip r:embed="rId3">
            <a:alphaModFix/>
          </a:blip>
          <a:srcRect/>
          <a:stretch/>
        </p:blipFill>
        <p:spPr>
          <a:xfrm>
            <a:off x="5890260" y="2084070"/>
            <a:ext cx="3034665" cy="2387269"/>
          </a:xfrm>
          <a:prstGeom prst="rect">
            <a:avLst/>
          </a:prstGeom>
          <a:noFill/>
          <a:ln>
            <a:noFill/>
          </a:ln>
        </p:spPr>
      </p:pic>
      <p:pic>
        <p:nvPicPr>
          <p:cNvPr id="275" name="Google Shape;275;p35"/>
          <p:cNvPicPr preferRelativeResize="0"/>
          <p:nvPr/>
        </p:nvPicPr>
        <p:blipFill rotWithShape="1">
          <a:blip r:embed="rId4">
            <a:alphaModFix/>
          </a:blip>
          <a:srcRect/>
          <a:stretch/>
        </p:blipFill>
        <p:spPr>
          <a:xfrm>
            <a:off x="1859815" y="2502683"/>
            <a:ext cx="2795312" cy="20568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HAND CONTOUR EXTRACTION</a:t>
            </a:r>
            <a:endParaRPr sz="1100"/>
          </a:p>
        </p:txBody>
      </p:sp>
      <p:sp>
        <p:nvSpPr>
          <p:cNvPr id="281" name="Google Shape;281;p36"/>
          <p:cNvSpPr txBox="1">
            <a:spLocks noGrp="1"/>
          </p:cNvSpPr>
          <p:nvPr>
            <p:ph type="body" idx="1"/>
          </p:nvPr>
        </p:nvSpPr>
        <p:spPr>
          <a:xfrm>
            <a:off x="510241" y="1752655"/>
            <a:ext cx="4534199"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Edge detection is performed to get the hand contours within the image and the movement is implied.</a:t>
            </a:r>
            <a:endParaRPr sz="1100"/>
          </a:p>
        </p:txBody>
      </p:sp>
      <p:pic>
        <p:nvPicPr>
          <p:cNvPr id="282" name="Google Shape;282;p36"/>
          <p:cNvPicPr preferRelativeResize="0"/>
          <p:nvPr/>
        </p:nvPicPr>
        <p:blipFill rotWithShape="1">
          <a:blip r:embed="rId3">
            <a:alphaModFix/>
          </a:blip>
          <a:srcRect/>
          <a:stretch/>
        </p:blipFill>
        <p:spPr>
          <a:xfrm>
            <a:off x="5334000" y="2030836"/>
            <a:ext cx="3429000"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HAND TRACKING</a:t>
            </a:r>
            <a:endParaRPr sz="1100"/>
          </a:p>
        </p:txBody>
      </p:sp>
      <p:sp>
        <p:nvSpPr>
          <p:cNvPr id="288" name="Google Shape;288;p37"/>
          <p:cNvSpPr txBox="1">
            <a:spLocks noGrp="1"/>
          </p:cNvSpPr>
          <p:nvPr>
            <p:ph type="body" idx="1"/>
          </p:nvPr>
        </p:nvSpPr>
        <p:spPr>
          <a:xfrm>
            <a:off x="510241" y="1752655"/>
            <a:ext cx="4305599"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To spot the tip of the finger, the centre of the palm should be found first. Using the hand center, the tip of the finger can be known and used for hand tracking.</a:t>
            </a:r>
            <a:endParaRPr sz="1100"/>
          </a:p>
        </p:txBody>
      </p:sp>
      <p:sp>
        <p:nvSpPr>
          <p:cNvPr id="289" name="Google Shape;289;p37" descr="Image result for hand tracking opencv"/>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Trebuchet MS"/>
              <a:buNone/>
            </a:pPr>
            <a:endParaRPr sz="1400" b="0" i="0" u="none" strike="noStrike" cap="none">
              <a:solidFill>
                <a:srgbClr val="FFFFFF"/>
              </a:solidFill>
              <a:latin typeface="Trebuchet MS"/>
              <a:ea typeface="Trebuchet MS"/>
              <a:cs typeface="Trebuchet MS"/>
              <a:sym typeface="Trebuchet MS"/>
            </a:endParaRPr>
          </a:p>
        </p:txBody>
      </p:sp>
      <p:sp>
        <p:nvSpPr>
          <p:cNvPr id="290" name="Google Shape;290;p37" descr="Image result for hand tracking opencv"/>
          <p:cNvSpPr/>
          <p:nvPr/>
        </p:nvSpPr>
        <p:spPr>
          <a:xfrm>
            <a:off x="7492036" y="2666999"/>
            <a:ext cx="1141723" cy="114172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Trebuchet MS"/>
              <a:buNone/>
            </a:pPr>
            <a:endParaRPr sz="1400" b="0" i="0" u="none" strike="noStrike" cap="none">
              <a:solidFill>
                <a:srgbClr val="FFFFFF"/>
              </a:solidFill>
              <a:latin typeface="Trebuchet MS"/>
              <a:ea typeface="Trebuchet MS"/>
              <a:cs typeface="Trebuchet MS"/>
              <a:sym typeface="Trebuchet MS"/>
            </a:endParaRPr>
          </a:p>
        </p:txBody>
      </p:sp>
      <p:pic>
        <p:nvPicPr>
          <p:cNvPr id="291" name="Google Shape;291;p37"/>
          <p:cNvPicPr preferRelativeResize="0"/>
          <p:nvPr/>
        </p:nvPicPr>
        <p:blipFill rotWithShape="1">
          <a:blip r:embed="rId3">
            <a:alphaModFix/>
          </a:blip>
          <a:srcRect/>
          <a:stretch/>
        </p:blipFill>
        <p:spPr>
          <a:xfrm>
            <a:off x="5110553" y="1918546"/>
            <a:ext cx="3378127" cy="2533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Convex Hull</a:t>
            </a:r>
            <a:endParaRPr sz="1100"/>
          </a:p>
        </p:txBody>
      </p:sp>
      <p:sp>
        <p:nvSpPr>
          <p:cNvPr id="297" name="Google Shape;297;p38"/>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p>
            <a:pPr marL="177800" lvl="0" indent="-184150" algn="l" rtl="0">
              <a:lnSpc>
                <a:spcPct val="90000"/>
              </a:lnSpc>
              <a:spcBef>
                <a:spcPts val="0"/>
              </a:spcBef>
              <a:spcAft>
                <a:spcPts val="0"/>
              </a:spcAft>
              <a:buClr>
                <a:schemeClr val="lt1"/>
              </a:buClr>
              <a:buSzPts val="1100"/>
              <a:buChar char="•"/>
            </a:pPr>
            <a:r>
              <a:rPr lang="en" sz="1100"/>
              <a:t>The convex hull of a set of points is defined as the smallest convex polygon, that encloses all of the points in the set. Convex means that the polygon has no corner that is bent inwards.</a:t>
            </a:r>
            <a:endParaRPr sz="1100"/>
          </a:p>
        </p:txBody>
      </p:sp>
      <p:pic>
        <p:nvPicPr>
          <p:cNvPr id="298" name="Google Shape;298;p38"/>
          <p:cNvPicPr preferRelativeResize="0"/>
          <p:nvPr/>
        </p:nvPicPr>
        <p:blipFill rotWithShape="1">
          <a:blip r:embed="rId3">
            <a:alphaModFix/>
          </a:blip>
          <a:srcRect/>
          <a:stretch/>
        </p:blipFill>
        <p:spPr>
          <a:xfrm>
            <a:off x="3330924" y="2438399"/>
            <a:ext cx="2023856" cy="2090304"/>
          </a:xfrm>
          <a:prstGeom prst="rect">
            <a:avLst/>
          </a:prstGeom>
          <a:noFill/>
          <a:ln>
            <a:noFill/>
          </a:ln>
        </p:spPr>
      </p:pic>
      <p:pic>
        <p:nvPicPr>
          <p:cNvPr id="299" name="Google Shape;299;p38"/>
          <p:cNvPicPr preferRelativeResize="0"/>
          <p:nvPr/>
        </p:nvPicPr>
        <p:blipFill rotWithShape="1">
          <a:blip r:embed="rId4">
            <a:alphaModFix/>
          </a:blip>
          <a:srcRect/>
          <a:stretch/>
        </p:blipFill>
        <p:spPr>
          <a:xfrm>
            <a:off x="6253161" y="2438400"/>
            <a:ext cx="2093302" cy="2090304"/>
          </a:xfrm>
          <a:prstGeom prst="rect">
            <a:avLst/>
          </a:prstGeom>
          <a:noFill/>
          <a:ln>
            <a:noFill/>
          </a:ln>
        </p:spPr>
      </p:pic>
      <p:pic>
        <p:nvPicPr>
          <p:cNvPr id="300" name="Google Shape;300;p38"/>
          <p:cNvPicPr preferRelativeResize="0"/>
          <p:nvPr/>
        </p:nvPicPr>
        <p:blipFill rotWithShape="1">
          <a:blip r:embed="rId5">
            <a:alphaModFix/>
          </a:blip>
          <a:srcRect/>
          <a:stretch/>
        </p:blipFill>
        <p:spPr>
          <a:xfrm>
            <a:off x="510241" y="2438399"/>
            <a:ext cx="2023856" cy="20903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 sz="1100"/>
              <a:t>GESTURE RECOGNITION</a:t>
            </a:r>
            <a:endParaRPr sz="1100"/>
          </a:p>
        </p:txBody>
      </p:sp>
      <p:sp>
        <p:nvSpPr>
          <p:cNvPr id="306" name="Google Shape;306;p39"/>
          <p:cNvSpPr txBox="1">
            <a:spLocks noGrp="1"/>
          </p:cNvSpPr>
          <p:nvPr>
            <p:ph type="body" idx="1"/>
          </p:nvPr>
        </p:nvSpPr>
        <p:spPr>
          <a:xfrm>
            <a:off x="510241" y="1752655"/>
            <a:ext cx="4732319" cy="2699487"/>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 sz="1200"/>
              <a:t>There are two main steps for gesture recognition:</a:t>
            </a:r>
            <a:endParaRPr sz="1100"/>
          </a:p>
          <a:p>
            <a:pPr marL="520700" lvl="1" indent="-177800" algn="l" rtl="0">
              <a:lnSpc>
                <a:spcPct val="90000"/>
              </a:lnSpc>
              <a:spcBef>
                <a:spcPts val="400"/>
              </a:spcBef>
              <a:spcAft>
                <a:spcPts val="0"/>
              </a:spcAft>
              <a:buClr>
                <a:schemeClr val="lt1"/>
              </a:buClr>
              <a:buSzPts val="1200"/>
              <a:buChar char="•"/>
            </a:pPr>
            <a:r>
              <a:rPr lang="en" sz="1200"/>
              <a:t>Fingertip identification</a:t>
            </a:r>
            <a:endParaRPr sz="1100"/>
          </a:p>
          <a:p>
            <a:pPr marL="520700" lvl="1" indent="-177800" algn="l" rtl="0">
              <a:lnSpc>
                <a:spcPct val="90000"/>
              </a:lnSpc>
              <a:spcBef>
                <a:spcPts val="400"/>
              </a:spcBef>
              <a:spcAft>
                <a:spcPts val="0"/>
              </a:spcAft>
              <a:buClr>
                <a:schemeClr val="lt1"/>
              </a:buClr>
              <a:buSzPts val="1200"/>
              <a:buChar char="•"/>
            </a:pPr>
            <a:r>
              <a:rPr lang="en" sz="1200"/>
              <a:t>Number of fingers</a:t>
            </a:r>
            <a:endParaRPr sz="1200"/>
          </a:p>
        </p:txBody>
      </p:sp>
      <p:pic>
        <p:nvPicPr>
          <p:cNvPr id="307" name="Google Shape;307;p39"/>
          <p:cNvPicPr preferRelativeResize="0"/>
          <p:nvPr/>
        </p:nvPicPr>
        <p:blipFill rotWithShape="1">
          <a:blip r:embed="rId3">
            <a:alphaModFix/>
          </a:blip>
          <a:srcRect/>
          <a:stretch/>
        </p:blipFill>
        <p:spPr>
          <a:xfrm>
            <a:off x="5295900" y="2137992"/>
            <a:ext cx="3429000" cy="192881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495</Words>
  <Application>Microsoft Office PowerPoint</Application>
  <PresentationFormat>On-screen Show (16:9)</PresentationFormat>
  <Paragraphs>57</Paragraphs>
  <Slides>13</Slides>
  <Notes>13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Trebuchet MS</vt:lpstr>
      <vt:lpstr>Simple Light</vt:lpstr>
      <vt:lpstr>Berlin</vt:lpstr>
      <vt:lpstr>CURSOR MOVEMENT BY HAND GESTURES</vt:lpstr>
      <vt:lpstr>ABSTRACT</vt:lpstr>
      <vt:lpstr>PROJECT SPECIFICATIONS</vt:lpstr>
      <vt:lpstr>PROPOSED SYSTEM</vt:lpstr>
      <vt:lpstr>SKIN DETECTION</vt:lpstr>
      <vt:lpstr>HAND CONTOUR EXTRACTION</vt:lpstr>
      <vt:lpstr>HAND TRACKING</vt:lpstr>
      <vt:lpstr>Convex Hull</vt:lpstr>
      <vt:lpstr>GESTURE RECOGNITION</vt:lpstr>
      <vt:lpstr>CURSOR CONTROL</vt:lpstr>
      <vt:lpstr>IMPLEMENTATION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CURSOR MOVEMENT BY HAND GESTURES</dc:title>
  <cp:lastModifiedBy>Tejas Tatineni</cp:lastModifiedBy>
  <cp:revision>2</cp:revision>
  <dcterms:modified xsi:type="dcterms:W3CDTF">2021-05-01T14:30:30Z</dcterms:modified>
</cp:coreProperties>
</file>